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Precious Bible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Precious Bible, bread of Heaven,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my hungry soul is filled;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Endless portions freely given,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 feasting, never ill.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the Savior's word I feed,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meet my every need.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Precious Bible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Precious Bible, in my weakness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revive my soul and mind,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when wounded by the darkness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Healing medicine I find.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promises I flee,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a perfect remedy.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Precious Bible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Precious Bible will protect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Satan cannot make me yield;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Scripture rises quickly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a strong and mighty shield.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the word of truth is sure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his malice I'm secure.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Precious Bible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Precious Bible is my weapon,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take the Spirit's sword;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tempter try to threaten-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tremble at the Word.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Precious Bible, word of truth,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to capture me anew.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2026-10-22T14:40:40-04:00</dcterms:created>
  <dcterms:modified xsi:type="dcterms:W3CDTF">2026-10-22T14:40:40-04:00</dcterms:modified>
  <dc:title>Precious Bible</dc:title>
  <dc:description>From http://www.thousandtongues.org/songs/modernhymns/precious-bible</dc:description>
  <dc:subject>Lyrics Presentation</dc:subject>
  <cp:keywords/>
  <cp:category/>
</cp:coreProperties>
</file>