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Praise and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Johann J. Schuetz (1640-1690)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praise to God, who reigns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of all creation,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of wonders, pow'r, and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of our salvation!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healing balm my soul he fills,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who every sorrow stills,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God all praise and glory!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Praise and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Johann J. Schuetz (1640-1690)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God's almighty pow'r hath made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gracious mercy keepeth;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morning dawn or evening shade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watchful eye ne'er sleepeth;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Within the kingdom of his might,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Lo, all is just and all is right,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God all praise and glory!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Praise and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Johann J. Schuetz (1640-1690)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Endless thanks shall be to him,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Endless praise shall ring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our glorious King above.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Praise and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Johann J. Schuetz (1640-1690)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cried to him in time of need: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 God, O, hear my calling!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death he gave me life indeed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kept my feet from falling.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this my thanks shall endless be;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thank him, thank our God, with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God all praise and glory!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Praise and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Johann J. Schuetz (1640-1690)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Endless thanks shall be to him,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Endless praise shall ring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our glorious King above.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Praise and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Johann J. Schuetz (1640-1690)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come before his presence now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banish fear and sadness;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your Redeemer pay your vow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sing with joy and gladness: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great distress my soul befell,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Lord, my God, did all things well,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God all praise and glory!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Praise and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Johann J. Schuetz (1640-1690)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Endless thanks shall be to him,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Endless praise shall ring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our glorious King above.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2026-11-03T14:27:10-05:00</dcterms:created>
  <dcterms:modified xsi:type="dcterms:W3CDTF">2026-11-03T14:27:10-05:00</dcterms:modified>
  <dc:title>All Praise and Glory</dc:title>
  <dc:description>From http://www.thousandtongues.org/songs/updatedhymns/all-praise-and-glory</dc:description>
  <dc:subject>Lyrics Presentation</dc:subject>
  <cp:keywords/>
  <cp:category/>
</cp:coreProperties>
</file>