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climbed the mountain, I've scaled its height,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seen the lands that lie ahead-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endless day has banished night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death may never tread.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weary pilgrims find a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endless joy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shall gather 'round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God to bless.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heaven I cast my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yes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lead through stormy days.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look at this, the journey's 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strengthen feeble knees,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Deliver from discouragement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bring a fearless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seen this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often look behind,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present pain and darkened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capture heart and mind.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heaven I cast my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yes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lead through stormy days.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2026-11-02T09:52:34-05:00</dcterms:created>
  <dcterms:modified xsi:type="dcterms:W3CDTF">2026-11-02T09:52:34-05:00</dcterms:modified>
  <dc:title>To Heaven I Cast My Gaze</dc:title>
  <dc:description>From http://www.thousandtongues.org/songs/modernhymns/to-heaven-i-cast-my-gaze</dc:description>
  <dc:subject>Lyrics Presentation</dc:subject>
  <cp:keywords/>
  <cp:category/>
</cp:coreProperties>
</file>