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Complete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Aaron Wolfe (1821-1902), Jake Armerding, &amp; David L. Ward. Music by Jake &amp; David.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Complete in Thee! no work of mine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take, dear Lord, the place of Thine;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Jesus' blood I was set free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am now complete in Thee.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Complete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Aaron Wolfe (1821-1902), Jake Armerding, &amp; David L. Ward. Music by Jake &amp; David.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Complete in Thee- my only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Jesus' blood and righteousness.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life and death my only plea-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Forevermore complete in Thee.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Complete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Aaron Wolfe (1821-1902), Jake Armerding, &amp; David L. Ward. Music by Jake &amp; David.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Complete in Thee- each want supplied,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 good thing to me denied;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Jesus I content will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ask no more, complete in Thee.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Complete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Aaron Wolfe (1821-1902), Jake Armerding, &amp; David L. Ward. Music by Jake &amp; David.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Complete in Thee- my only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Jesus' blood and righteousness.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life and death my only plea-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Forevermore complete in Thee.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2026-09-18T12:11:38-04:00</dcterms:created>
  <dcterms:modified xsi:type="dcterms:W3CDTF">2026-09-18T12:11:38-04:00</dcterms:modified>
  <dc:title>Complete In Thee</dc:title>
  <dc:description>From http://www.thousandtongues.org/songs/updatedhymns/complete-in-thee</dc:description>
  <dc:subject>Lyrics Presentation</dc:subject>
  <cp:keywords/>
  <cp:category/>
</cp:coreProperties>
</file>