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mighty power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made the mountains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spread the flowing seas abroad,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built the lofty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wisdom that ordained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sun to rule the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moon shines full at His command,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stars obey.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goodness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filled the earth with food,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formed the creatures with His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pronounced them good.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how Your wonders are displayed,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Where'er I turn my eye,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survey the ground I tread,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gaze upon the sky!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not a plant or flower below,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makes Your glories 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clouds arise, and tempests blow,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order from Your throne;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all that borrows life from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ever in Your care;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everywhere that man can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God are present there.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2026-10-19T00:56:25-04:00</dcterms:created>
  <dcterms:modified xsi:type="dcterms:W3CDTF">2026-10-19T00:56:25-04:00</dcterms:modified>
  <dc:title>I Sing Your Power</dc:title>
  <dc:description>From http://www.thousandtongues.org/songs/updatedhymns/i_sing_your_power</dc:description>
  <dc:subject>Lyrics Presentation</dc:subject>
  <cp:keywords/>
  <cp:category/>
</cp:coreProperties>
</file>