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One Yet in Three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the Infinite 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the name of the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out to the All-knowing Spirit: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God!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One Yet in Three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God is one, yet in three;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Blessed mystery!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Between them will be, eternally,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harmony.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One Yet in Three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the Sovereign Creator,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the precious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out to the Wonderful Teacher: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God!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One Yet in Three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God is one, yet in three;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Blessed mystery!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Between them will be, eternally,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harmony.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One Yet in Three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the Great I 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the Glorified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out to the Indwelling Spirit: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God!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One Yet in Three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God is one, yet in three;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Blessed mystery!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Between them will be, eternally,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harmony.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2026-10-22T19:40:13-04:00</dcterms:created>
  <dcterms:modified xsi:type="dcterms:W3CDTF">2026-10-22T19:40:13-04:00</dcterms:modified>
  <dc:title>One Yet in Three</dc:title>
  <dc:description>From http://www.thousandtongues.org/songs/modernhymns/one_yet_in_three</dc:description>
  <dc:subject>Lyrics Presentation</dc:subject>
  <cp:keywords/>
  <cp:category/>
</cp:coreProperties>
</file>