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Time, By Moments, Steals Away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Public Domain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John Newton (1725-1807)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ABERYSTWYTH (Jesus, Lover of My Soul), Joseph Parry (1841-1903)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Time, by moments, steals away,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First the hour, and then the day;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Small the daily loss appears,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it soon amounts to years: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Thus another year is flown,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(Now it is no more our own,)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it brought or promised good,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Than the years before the flood.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Time, By Moments, Steals Away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Public Domain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John Newton (1725-1807)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ABERYSTWYTH (Jesus, Lover of My Soul), Joseph Parry (1841-1903)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(may none of us forget)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has left us much in debt;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Favors from the Lord received,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Sins that have His Spirit grieved;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Marked by an unerring hand,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His book recorded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can tell the vast amount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Placed to each of our account?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Time, By Moments, Steals Away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Public Domain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John Newton (1725-1807)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ABERYSTWYTH (Jesus, Lover of My Soul), Joseph Parry (1841-1903)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Happy the believing soul!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for you has paid the whole;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you own the debt is large,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may plead a full discharge: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poor careless sinner, say,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can you to justice pay?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Tremble, lest, when life is past,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prison you be cast!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Time, By Moments, Steals Away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Public Domain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John Newton (1725-1807)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ABERYSTWYTH (Jesus, Lover of My Soul), Joseph Parry (1841-1903)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you still increase the score?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be careless, as before?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forbid it, gracious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Touch their spirits by Thy Word!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Now, in mercy to them show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a mighty debt they owe!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their unbelief subdue: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find forgiveness too.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Time, By Moments, Steals Away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Public Domain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John Newton (1725-1807)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ABERYSTWYTH (Jesus, Lover of My Soul), Joseph Parry (1841-1903)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Spared to see another year,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Thy blessing meet us here;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Thy dying work revive,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Bid Thy drooping garden thrive: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Sun of righteousness, arise!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Warm our hearts, and bless our eyes;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our prayer Thy feelings move,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Make this year a time of love!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2026-09-18T13:06:10-04:00</dcterms:created>
  <dcterms:modified xsi:type="dcterms:W3CDTF">2026-09-18T13:06:10-04:00</dcterms:modified>
  <dc:title>Time, By Moments, Steals Away</dc:title>
  <dc:description>From http://www.thousandtongues.org/songs/hymntexts/time-by-moments-steals-away</dc:description>
  <dc:subject>Lyrics Presentation</dc:subject>
  <cp:keywords/>
  <cp:category/>
</cp:coreProperties>
</file>