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stood far off-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stranger ruled and bound by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hid myself in guilt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Your Son You drew me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lived in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headed for a gaping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has come to bear my blame-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Redeemer of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lost my way-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path was darkness all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in Christ Your glories shine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life with joy is ever crowned.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Lamb of God, 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over me with waves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2026-11-02T10:19:04-05:00</dcterms:created>
  <dcterms:modified xsi:type="dcterms:W3CDTF">2026-11-02T10:19:04-05:00</dcterms:modified>
  <dc:title>Wave Upon Wave</dc:title>
  <dc:description>From http://www.thousandtongues.org/songs/modernhymns/wave-upon-wave</dc:description>
  <dc:subject>Lyrics Presentation</dc:subject>
  <cp:keywords/>
  <cp:category/>
</cp:coreProperties>
</file>