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 <Relationship Id="rId12" Type="http://schemas.openxmlformats.org/officeDocument/2006/relationships/slide" Target="slides/slide10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Nothing, either great or small"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Nothing, sinner, no;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died and paid it 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Long, long ago.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He, from His lofty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Stooped to do and die,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Ev'rything was fully 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Hearken to His cry!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Weary, working, burdened 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Wherefore toil you so?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Cease your doing; All was done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Long, long ago.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to Jesus', work you cling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 simple faith,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"Doing" is  a deadly thing"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"Doing" ends in death.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deadly "doing"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Down at Jesus' feet;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Stand in Him, in Him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Gloriously complete.</a:t>
            </a:r>
            <a:b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Jesus' Work Is Done!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Proctor &amp; David L. Ward. Music by David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 your "doing's" down"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His victor's crown"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Jesus' work is done!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2026-11-03T13:28:13-05:00</dcterms:created>
  <dcterms:modified xsi:type="dcterms:W3CDTF">2026-11-03T13:28:13-05:00</dcterms:modified>
  <dc:title>Jesus' Work Is Done!</dc:title>
  <dc:description>From http://www.thousandtongues.org/songs/updatedhymns/jesus-work-is-done</dc:description>
  <dc:subject>Lyrics Presentation</dc:subject>
  <cp:keywords/>
  <cp:category/>
</cp:coreProperties>
</file>