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Love Divine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seek this soul of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make Your glory shine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Breath of God, draw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my heart appear,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sing the gospel's fearless sound.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Comforter, come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capture us for Christ's renown.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spread Your light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Lord, come down.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let Your fire burn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our passions turn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Jesus' name we yearn to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Carve out the stony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our deceitful hearts,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then impart by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Comforter, come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capture us for Christ's renown.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spread Your light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Lord, come down.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love and charity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mine 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springs from mercy I have found;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lowliness begin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mark my heart within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sorrow for my sin abound.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Comforter, come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capture us for Christ's renown.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spread Your light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Lord, come down.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2026-09-18T12:11:53-04:00</dcterms:created>
  <dcterms:modified xsi:type="dcterms:W3CDTF">2026-09-18T12:11:53-04:00</dcterms:modified>
  <dc:title>Come Down</dc:title>
  <dc:description>From http://www.thousandtongues.org/songs/updatedhymns/come-down</dc:description>
  <dc:subject>Lyrics Presentation</dc:subject>
  <cp:keywords/>
  <cp:category/>
</cp:coreProperties>
</file>