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lonely and have no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friend.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fearful and in danger,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shield.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I've wandered and can't find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guide.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I've hurt you and shame surrounds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cover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my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hold me close;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me go.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fainting and exhausted,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strength.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ruined and have nothing,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prize.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my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hold me close;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me go.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sinking into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be my rock.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I'm finished and life is slipping,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welcome 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Let Me Go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my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hold me close;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let me go.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2026-10-17T20:11:39-04:00</dcterms:created>
  <dcterms:modified xsi:type="dcterms:W3CDTF">2026-10-17T20:11:39-04:00</dcterms:modified>
  <dc:title>Never Let Me Go</dc:title>
  <dc:description>From http://www.thousandtongues.org/songs/modernhymns/never-let-me-go</dc:description>
  <dc:subject>Lyrics Presentation</dc:subject>
  <cp:keywords/>
  <cp:category/>
</cp:coreProperties>
</file>