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Jealous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jealous to uphold His excellence and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unto Him all praise is due, since He alone is worthy.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uphold His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Jealous is His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idol worshiper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violent wrath will stir"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defend His honor.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Jealous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purified a bride to be His faithful lover,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she had once profaned His name and glorified another.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Father's jealous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bore on our behalf"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blood for sin atoned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we might be brought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show His fame forever.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Jealous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not forsake His bride who bears His name and splendor;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Against His church no foe can stand"He rises to defend her.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zealous people go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herald and to show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glory of His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ev'ry tribe and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all might love and praise Him.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2026-11-02T08:18:19-05:00</dcterms:created>
  <dcterms:modified xsi:type="dcterms:W3CDTF">2026-11-02T08:18:19-05:00</dcterms:modified>
  <dc:title>The Lord Is Jealous</dc:title>
  <dc:description>From http://www.thousandtongues.org/songs/hymntexts/the-lord-is-jealous</dc:description>
  <dc:subject>Lyrics Presentation</dc:subject>
  <cp:keywords/>
  <cp:category/>
</cp:coreProperties>
</file>