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dwell in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in your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pure and holy.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approach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he goes through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of Glory?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Condemned and risen,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 we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Completely pardoned.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represent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in the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Father.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dwell within 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and convince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what Christ has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the faith to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Draw near to him who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Calls us his daughters and sons.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2026-09-20T07:48:24-04:00</dcterms:created>
  <dcterms:modified xsi:type="dcterms:W3CDTF">2026-09-20T07:48:24-04:00</dcterms:modified>
  <dc:title>We Stand and Worship</dc:title>
  <dc:description>From http://www.thousandtongues.org/songs/modernhymns/we-stand-and-worship</dc:description>
  <dc:subject>Lyrics Presentation</dc:subject>
  <cp:keywords/>
  <cp:category/>
</cp:coreProperties>
</file>