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and awesome is the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Christ within the doors,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everlasting love displays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choicest of her stores.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all the mercy of our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vast compassion rolls;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peace and pardon through His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food for ransomed souls.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Alternate 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(used before a sermon)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is the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remind us of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Your Word we will feast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delights never cease.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all our hearts in prayer and song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Join to admire the feast,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wonders now with thankful tongue,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"Lord, why am I a guest?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was I made to hear Your voice,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enter while there's room;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thousands make a wretched choice,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rather starve than come?"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Alternate 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(used before a sermon)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is the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remind us of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Your Word we will feast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delights never cease.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Show mercy to the nations, God!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Constrain the earth to come;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Send Your victorious Word abroad,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bring the strangers home.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long to see Your churches full,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all the chosen 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with one voice and heart and soul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Sing Your redeeming grace.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Sweet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Alternate 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(used before a sermon)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is the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remind us of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Your Word we will feast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delights never cease.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2026-10-18T22:05:51-04:00</dcterms:created>
  <dcterms:modified xsi:type="dcterms:W3CDTF">2026-10-18T22:05:51-04:00</dcterms:modified>
  <dc:title>How Sweet</dc:title>
  <dc:description>From http://www.thousandtongues.org/songs/updatedhymns/how-sweet</dc:description>
  <dc:subject>Lyrics Presentation</dc:subject>
  <cp:keywords/>
  <cp:category/>
</cp:coreProperties>
</file>