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sinners, view the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Wounded and dying, bathed in blood!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His side, and venture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well of endless life is 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forget my cares and pains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find a drink whose pow'r remains;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the fountain-head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satisfy the thirst of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come and view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mercy answered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of God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this unworthy, helpless sinner's gain!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thorns and nails pierce through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ev'ry groan I bear a part;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view His wounds with streaming eyes: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see! He bows His head and dies!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that I thus could always feel!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more and more Your love reveal!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my glad tongue shall loud proclaim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grace and glory of Your name.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come and view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mercy answered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of God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this unworthy, helpless sinner's gain!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2026-10-18T22:05:50-04:00</dcterms:created>
  <dcterms:modified xsi:type="dcterms:W3CDTF">2026-10-18T22:05:50-04:00</dcterms:modified>
  <dc:title>So I Will Come</dc:title>
  <dc:description>From http://www.thousandtongues.org/songs/updatedhymns/so-i-will-come</dc:description>
  <dc:subject>Lyrics Presentation</dc:subject>
  <cp:keywords/>
  <cp:category/>
</cp:coreProperties>
</file>