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Is Risen!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Eric Schumacher, (c) ThousandTongues.org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LASST UNS ERFREUEN L.M. (All Creatures)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trumpet sound a vict’ry call!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tongues proclaim good news for all: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risen! He is risen!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O! Let a thousand hymns break forth,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Proclaiming our Redeemer’s worth!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Him glory! Give Him glory!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risen! He is risen!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Hallelujah!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Is Risen!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Eric Schumacher, (c) ThousandTongues.org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LASST UNS ERFREUEN L.M. (All Creatures)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who was slain on our behalf,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Suff’ring beneath His Father’s wrath: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risen! He is risen!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who was hung upon the tree,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Rose from the tomb in victory!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Him glory! Give Him glory!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risen! He is risen!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Hallelujah!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Is Risen!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Eric Schumacher, (c) ThousandTongues.org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LASST UNS ERFREUEN L.M. (All Creatures)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Christian, are you filled with gloom?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look inside the empty tomb!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risen! He is risen!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Here there is hope for ev’ry fear!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Here there is joy for ev’ry tear!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Him glory! Give Him glory!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risen! He is risen!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Is Risen!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Eric Schumacher, (c) ThousandTongues.org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LASST UNS ERFREUEN L.M. (All Creatures)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O! Let the nations sing the fame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Christ the Lamb who once was slain!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risen! He is risen!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 we await the coming day,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all those raised in Christ will say: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Him glory! Give Him glory!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risen! He is risen!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Hallelujah!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Is Risen!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Eric Schumacher, (c) ThousandTongues.org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LASST UNS ERFREUEN L.M. (All Creatures)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 who rules eternity!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the incarnate deity!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risen! He is risen!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O! Praise the Lamb upon the throne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glorify His name alone!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Give Him glory! Give Him glory!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risen! He is risen!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2026-09-25T22:33:00-04:00</dcterms:created>
  <dcterms:modified xsi:type="dcterms:W3CDTF">2026-09-25T22:33:00-04:00</dcterms:modified>
  <dc:title>He Is Risen!</dc:title>
  <dc:description>From http://www.thousandtongues.org/songs/hymntexts/he-is-risen</dc:description>
  <dc:subject>Lyrics Presentation</dc:subject>
  <cp:keywords/>
  <cp:category/>
</cp:coreProperties>
</file>