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a lasting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burdened souls may hide,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death and danger dare not come.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was a cleft of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opened when He died,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mercy hailed in worlds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Savior's side.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run to Jesus' wounded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grave of all my shame and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and arms are open wide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me to my Savior's side.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my only bliss,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joy and sorrow tried;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refuge for the heart like this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my Savior's side.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run to Jesus' wounded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grave of all my shame and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and arms are open wide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me to my Savior's side.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will raise her song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Jesus' spotless bride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arrive where we belong-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Savior's side.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Savior's Side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Matthew Bridges (1800-1894)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run to Jesus' wounded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grave of all my shame and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and arms are open wide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me to my Savior's side.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2026-09-18T11:02:48-04:00</dcterms:created>
  <dcterms:modified xsi:type="dcterms:W3CDTF">2026-09-18T11:02:48-04:00</dcterms:modified>
  <dc:title>My Savior's Side</dc:title>
  <dc:description>From http://www.thousandtongues.org/songs/updatedhymns/my-saviors-side</dc:description>
  <dc:subject>Lyrics Presentation</dc:subject>
  <cp:keywords/>
  <cp:category/>
</cp:coreProperties>
</file>