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 <Relationship Id="rId6" Type="http://schemas.openxmlformats.org/officeDocument/2006/relationships/slide" Target="slides/slide4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4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Arise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1: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Break on through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My secret sins, my secret shame.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Make me new,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Healing begins when you call my name.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Speak to me- only you can save;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Call me out from the grave: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Arise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"Arise, my child arise-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hold of my hand and open your eyes.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Arise, my love arise-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slumber awake to walk in the light.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Arise."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Arise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Verse 2: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Savior slain-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of my sins He overcame.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Stone rolled back,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"He is alive!" the Angels proclaim.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Shout it out, He has conquered death,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Let his voice be your life:</a:t>
            </a:r>
            <a:b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Arise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By David L. Ward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(c) 2016 ThousandTongues.org, admin by Thousand Tongues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00012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Chorus: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"Arise, my child arise-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Take hold of my hand and open your eyes.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Arise, my love arise-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From slumber awake to walk in the light.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Arise."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2026-11-02T09:09:32-05:00</dcterms:created>
  <dcterms:modified xsi:type="dcterms:W3CDTF">2026-11-02T09:09:32-05:00</dcterms:modified>
  <dc:title>Arise</dc:title>
  <dc:description>From http://www.thousandtongues.org/songs/modernhymns/arise</dc:description>
  <dc:subject>Lyrics Presentation</dc:subject>
  <cp:keywords/>
  <cp:category/>
</cp:coreProperties>
</file>