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Heav'nly Father, Grant Your Blessing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Charles Spurgeon (1834-1892) &amp; David L. Ward, (c) 2007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LAUDA ANIMA (Praise, My Soul, the King of Heaven)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Heav’nly Father, grant Your blessing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food before us spread.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tongues are now confessing: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Your hand alone we’re fed.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Never let us be forgetting: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is our Living Bread.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2026-09-17T10:41:28-04:00</dcterms:created>
  <dcterms:modified xsi:type="dcterms:W3CDTF">2026-09-17T10:41:28-04:00</dcterms:modified>
  <dc:title>Heav'nly Father, Grant Your Blessing</dc:title>
  <dc:description>From http://www.thousandtongues.org/songs/hymntexts/heavnly-father-grant-your-blessing</dc:description>
  <dc:subject>Lyrics Presentation</dc:subject>
  <cp:keywords/>
  <cp:category/>
</cp:coreProperties>
</file>