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Fill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based on an anonymous hymn from the Gadsby Hymnal, ed. by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Father,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Throned in majesty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and true are all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eternal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[C}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my heart with Your rich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with joy I'll run my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Spirit, bring Your holy zeal,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love and worth reveal,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my heart, fill my heart.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Fill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based on an anonymous hymn from the Gadsby Hymnal, ed. by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Jesus,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Send Your healing Word abroad;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how strong and kind You 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see Your loving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Fill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based on an anonymous hymn from the Gadsby Hymnal, ed. by David L. Ward. Music by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Spirit, quick'ning breath!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Work in us Your precious faith;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 our hearts with gospel peace,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Furnish us with every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2026-10-20T01:32:26-04:00</dcterms:created>
  <dcterms:modified xsi:type="dcterms:W3CDTF">2026-10-20T01:32:26-04:00</dcterms:modified>
  <dc:title>Fill My Heart</dc:title>
  <dc:description>From http://www.thousandtongues.org/songs/updatedhymns/fill_my_heart</dc:description>
  <dc:subject>Lyrics Presentation</dc:subject>
  <cp:keywords/>
  <cp:category/>
</cp:coreProperties>
</file>