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Under the shadow of Your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saints have dwelt secure;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Sufficient is Your arm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defense is sure.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hills in order stood,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earth received her frame,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everlasting You are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endless years the same.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ages in Your sight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like an evening gone;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Short as the watch that ends the night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rising sun.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busy tribes of flesh and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their lives and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carried downward by Your flood,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lost in foll'wing years.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be our guard while troubles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2026-11-03T13:28:32-05:00</dcterms:created>
  <dcterms:modified xsi:type="dcterms:W3CDTF">2026-11-03T13:28:32-05:00</dcterms:modified>
  <dc:title>Our God, Our Help in Ages Past</dc:title>
  <dc:description>From http://www.thousandtongues.org/songs/hymnarrangements/our-god-our-help-in-ages-past</dc:description>
  <dc:subject>Lyrics Presentation</dc:subject>
  <cp:keywords/>
  <cp:category/>
</cp:coreProperties>
</file>