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to us, O gracious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submission to Your Word: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Your servant stands to preach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words our hearts to reach.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Looking on Your blessed 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Cause our hearts o'er sin to mourn;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Looking still on Christ the Lamb,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Stir our souls to praise His name.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Your Word, gracious Lord, bring us 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 glorious things of Christ.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message is declared,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we've in Your worship shared,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from this place depart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Joyful and refreshed in heart.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Your Word, gracious Lord, bring us 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 glorious things of Christ.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Send Your Spirit now in pow'r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awake the dead this hour.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Your Word, gracious Lord, bring us 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 glorious things of Christ.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2026-11-03T14:27:12-05:00</dcterms:created>
  <dcterms:modified xsi:type="dcterms:W3CDTF">2026-11-03T14:27:12-05:00</dcterms:modified>
  <dc:title>Bring Us Light</dc:title>
  <dc:description>From http://www.thousandtongues.org/songs/modernhymns/bring-us-light</dc:description>
  <dc:subject>Lyrics Presentation</dc:subject>
  <cp:keywords/>
  <cp:category/>
</cp:coreProperties>
</file>