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the redeeming agony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suffered there on Calvary,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blood You shed and tears You cried,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for Your bruised and bludgeoned frame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bore my every sin and shame,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You for me did take and die,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Yes, for the faithful love You showed,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with abundant grace once flowed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Out of Your opened hands and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You, my King, would suffer scorn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Beneath a crown of twisted thorn,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in this rebel’s grave go lie,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crucified!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hearing how You left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Alive and ever strong to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ascended as the sun,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risen one!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 Love You, Christ, My Crucified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ThousandTongues.org.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when I see you, risen King,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I’ll do none else but fall to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with my all let this strain rise: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love You, Christ, my glorified!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2026-08-05T06:55:49-04:00</dcterms:created>
  <dcterms:modified xsi:type="dcterms:W3CDTF">2026-08-05T06:55:49-04:00</dcterms:modified>
  <dc:title>I Love You, Christ, My Crucified</dc:title>
  <dc:description>From http://www.thousandtongues.org/songs/hymntexts/i-love-you-christ-my-crucified</dc:description>
  <dc:subject>Lyrics Presentation</dc:subject>
  <cp:keywords/>
  <cp:category/>
</cp:coreProperties>
</file>