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Once More Before We Part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Verses 1,2,4 Joseph Hart (1712-1768); Verse 3 David L. Ward, (c) 2008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DENNIS (Blest Be the Tie), Hans G. Nä­ge­li (1773-1836)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Once more, before we part,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We’ll bless the Savior’s name;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Record His mercies, ev’ry heart,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Sing, ev’ry tongue, the same.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Once More Before We Part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Verses 1,2,4 Joseph Hart (1712-1768); Verse 3 David L. Ward, (c) 2008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DENNIS (Blest Be the Tie), Hans G. Nä­ge­li (1773-1836)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Hoard up His sacred Word,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feed that you may grow;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 on and seek to know the Lord,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practice what you know.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Once More Before We Part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Verses 1,2,4 Joseph Hart (1712-1768); Verse 3 David L. Ward, (c) 2008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DENNIS (Blest Be the Tie), Hans G. Nä­ge­li (1773-1836)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 forth to ev'ry land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tell of Christ the King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all might do what He commands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of His glories sing.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Once More Before We Part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Verses 1,2,4 Joseph Hart (1712-1768); Verse 3 David L. Ward, (c) 2008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DENNIS (Blest Be the Tie), Hans G. Nä­ge­li (1773-1836)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if we meet no more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Upon this earthly ground,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may we reach that blissful shore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Where all Your saints are bound.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2026-09-18T12:11:37-04:00</dcterms:created>
  <dcterms:modified xsi:type="dcterms:W3CDTF">2026-09-18T12:11:37-04:00</dcterms:modified>
  <dc:title>Once More Before We Part</dc:title>
  <dc:description>From http://www.thousandtongues.org/songs/hymntexts/once-more-before-we-part</dc:description>
  <dc:subject>Lyrics Presentation</dc:subject>
  <cp:keywords/>
  <cp:category/>
</cp:coreProperties>
</file>