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Sweet and Pleasant Providence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Music/ThousandTongues.org.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Events that seem unfortunate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May often line the way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God has paved to guide his saints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bright and happy days.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Naomi’s dismal hopelessness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Was shown to be untrue.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Remember this the next time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Deals bitterly with you.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Sweet and Pleasant Providence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Music/ThousandTongues.org.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faith let your heart learn to trust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’round the corner lies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sweet and pleasant providence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Designed through sov’reign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Ruth, take refuge in the Lord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rest beneath His wings,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do not know what God intends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Nor what his kindness brings.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 Sweet and Pleasant Providence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Schumacher. Music by Jeff Bourque.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2013 Manicotti Music/ThousandTongues.org. Administered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cloud is black before it breaks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dark before it yields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flood of kindness over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bloom your barren field.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turn your eyes upon the One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ev’ry good flows from,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in his great redemptive plan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best is yet to come!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2026-11-03T14:27:53-05:00</dcterms:created>
  <dcterms:modified xsi:type="dcterms:W3CDTF">2026-11-03T14:27:53-05:00</dcterms:modified>
  <dc:title>A Sweet and Pleasant Providence</dc:title>
  <dc:description>From http://www.thousandtongues.org/songs/modernhymns/a-sweet-and-pleasant-providence</dc:description>
  <dc:subject>Lyrics Presentation</dc:subject>
  <cp:keywords/>
  <cp:category/>
</cp:coreProperties>
</file>