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Gracious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gracious, doing good to those deserving judgment;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grace is free and unconstrained, not earned by deeds or payment.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chose to show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those from Adam's 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he had long foreknown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claimed to be His 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marvel at His favor!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Gracious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shown His grace to those who come by faith to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our sin, we know His love, for through His Son He sees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wrath for us reserved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bore, though undeserved,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whom hell should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Might live His grace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all in earth and heaven.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Gracious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keep us by His grace, despite our constant wand'ring,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train us to renounce the world and wait for His appearing.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seek the praise of man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in His grace we stand?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in this grace we live,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we not forgive?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may His grace transform 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2026-11-02T08:17:32-05:00</dcterms:created>
  <dcterms:modified xsi:type="dcterms:W3CDTF">2026-11-02T08:17:32-05:00</dcterms:modified>
  <dc:title>The Lord Is Gracious</dc:title>
  <dc:description>From http://www.thousandtongues.org/songs/hymntexts/the-lord-is-gracious</dc:description>
  <dc:subject>Lyrics Presentation</dc:subject>
  <cp:keywords/>
  <cp:category/>
</cp:coreProperties>
</file>