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of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 calls my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draws me ever near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make the bitter sweet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calm my every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 bore the burden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suff'ring and decay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blooms with life and loveliness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shines with endless day.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of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Jesus, lifted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see and live,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healed the serpent's poison bite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who would believe.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Jesus, where the curse fell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spotless Lamb,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Twas there my debts were crucified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evil put to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of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Jesus- where I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tree of endless life;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forbidden now is mine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one with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Jesus, all my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source of ceaseless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sum of gospel promises,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well-spring of His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2026-10-18T22:07:34-04:00</dcterms:created>
  <dcterms:modified xsi:type="dcterms:W3CDTF">2026-10-18T22:07:34-04:00</dcterms:modified>
  <dc:title>The Cross of Jesus</dc:title>
  <dc:description>From http://www.thousandtongues.org/songs/modernhymns/the-cross-of-jesus</dc:description>
  <dc:subject>Lyrics Presentation</dc:subject>
  <cp:keywords/>
  <cp:category/>
</cp:coreProperties>
</file>