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Lifted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Charlotte Homer (1856-1932).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loving-kindness Jesus came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soul in mercy to reclaim;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from the depths of sin and shame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grace He lifted me.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Lifted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Charlotte Homer (1856-1932).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sinking sand He lifted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tender hand He lifted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deepest night to glorious light,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praise His name, He lifted me!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Lifted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Charlotte Homer (1856-1932).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called me long before I heard,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my sinful heart was stirred;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when I took Him at His word,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Forgiven, He lifted me.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Lifted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Charlotte Homer (1856-1932).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sinking sand He lifted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tender hand He lifted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deepest night to glorious light,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praise His name, He lifted me!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Lifted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Charlotte Homer (1856-1932).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Now on a nobler plane I dwell,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with my soul I know it's well;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how or why I cannot tell,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should have lifted me.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Lifted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Charlotte Homer (1856-1932).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sinking sand He lifted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tender hand He lifted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deepest night to glorious light,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praise His name, He lifted me!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2026-09-03T04:15:31-04:00</dcterms:created>
  <dcterms:modified xsi:type="dcterms:W3CDTF">2026-09-03T04:15:31-04:00</dcterms:modified>
  <dc:title>He Lifted Me</dc:title>
  <dc:description>From http://www.thousandtongues.org/songs/updatedhymns/he_lifted_me</dc:description>
  <dc:subject>Lyrics Presentation</dc:subject>
  <cp:keywords/>
  <cp:category/>
</cp:coreProperties>
</file>