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 Righteousness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need Your grace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 feel lost in sin and powerless to win.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Your cross I've not revered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trusted in my tears to cleanse my guilty fears.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know You paid my debt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help me trust in You the the law is met.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 Righteousness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my 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failure and success.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my only hope,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take my heart, Jesus.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 Righteousness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 need Your grace again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I've overlooked my sin and thought that I could win.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I've manufactured peace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looking to my deeds to meet redemption's needs.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 I know You paid my debt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help me trust in You the the law is met.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You Are My Righteousness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my righteousness,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my failure and success.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You are my only hope,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take my heart, Jesus.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2026-08-02T22:34:59-04:00</dcterms:created>
  <dcterms:modified xsi:type="dcterms:W3CDTF">2026-08-02T22:34:59-04:00</dcterms:modified>
  <dc:title>You Are My Righteousness</dc:title>
  <dc:description>From http://www.thousandtongues.org/songs/modernhymns/you-are-my-righteousness</dc:description>
  <dc:subject>Lyrics Presentation</dc:subject>
  <cp:keywords/>
  <cp:category/>
</cp:coreProperties>
</file>