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 comes and my heart knows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God's most crushing blows,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would faint, my faith would sink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left to what I feel or think.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will hope, my faith will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knowing that it was His hand: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Father's love and sov'reign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my worst and darkest hour.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in knowing He's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sends the clouds that block the sun.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grows faith through bouts with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flowers blossom from the rain.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my bout with pain is won: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He has claimed me as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does as ev'ry father should"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gives the gifts He knows are good.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depth below, nor height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ever keep me from Your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since You gave Your Son to bleed,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supply my ev'ry need.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Your gracious help I seek,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that my flesh is weak.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Father, give me eyes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work only good for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2026-10-19T23:51:25-04:00</dcterms:created>
  <dcterms:modified xsi:type="dcterms:W3CDTF">2026-10-19T23:51:25-04:00</dcterms:modified>
  <dc:title>When Sorrow Comes</dc:title>
  <dc:description>From http://www.thousandtongues.org/songs/modernhymns/when-sorrow-comes</dc:description>
  <dc:subject>Lyrics Presentation</dc:subject>
  <cp:keywords/>
  <cp:category/>
</cp:coreProperties>
</file>