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Jesus, I love You, I know You are mine;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all the pleasures of sin I resign.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gracious Redeemer, my Savior You 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because You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purchased my pardon on Calvary's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for wearing the thorns on Your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love You in life, I will love You in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You as long as You lend me breath;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say when the death dew lies cold on my brow,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Ever I Loved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Featherston (1846-73).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mansions of glory and endless delight,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ever adore You in heaven so bright;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with the glittering crown on my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You, my Jesus, it's now.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2026-11-03T14:26:34-05:00</dcterms:created>
  <dcterms:modified xsi:type="dcterms:W3CDTF">2026-11-03T14:26:34-05:00</dcterms:modified>
  <dc:title>If Ever I Loved You</dc:title>
  <dc:description>From http://www.thousandtongues.org/songs/updatedhymns/if_ever_i_loved_you</dc:description>
  <dc:subject>Lyrics Presentation</dc:subject>
  <cp:keywords/>
  <cp:category/>
</cp:coreProperties>
</file>