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Wise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wise and knows all things"the present, past, and future.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Each plan He forms is good and right; He needs no guide or teacher.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eyes roam to and fro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watch the earth below;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heaven's glorious height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deed escapes His sight.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tremble at His wisdom.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Wise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made His wisdom known in Jesus' crucifixion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shut the mouth of earthly pride at Jesus' resurrection.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According to His plan,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sent the Son of Man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die for those in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they might boast in Him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glory in His wisdom.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Wise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will send the Counselor to lead us into wisdom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teaching us of Jesus Christ"His glory and His kingdom.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opens foolish eyes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makes His people wise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His inspired Word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Wisdom's voice is heard.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seek His perfect wisdom.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2026-11-02T08:17:31-05:00</dcterms:created>
  <dcterms:modified xsi:type="dcterms:W3CDTF">2026-11-02T08:17:31-05:00</dcterms:modified>
  <dc:title>The Lord Is Wise</dc:title>
  <dc:description>From http://www.thousandtongues.org/songs/hymntexts/the-lord-is-wise</dc:description>
  <dc:subject>Lyrics Presentation</dc:subject>
  <cp:keywords/>
  <cp:category/>
</cp:coreProperties>
</file>