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has the 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rise and call attention to his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has the right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thunder in the smoke and in the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leads us 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sing his praise and in His presence bow.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whose glory shines,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Above all other rivals see it rise.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lay our glory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away our every crown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we proclaim,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"You deserve the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great name."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that we desire-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holy one with blazing eyes of fire.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takes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every knee will bow to him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one.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lay our glory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away our every crown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we proclaim,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"You deserve the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great name."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must decrease, You must increase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Your glory shine.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lay our glory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away our every crown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we proclaim,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"You deserve the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great name."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2026-10-23T01:52:47-04:00</dcterms:created>
  <dcterms:modified xsi:type="dcterms:W3CDTF">2026-10-23T01:52:47-04:00</dcterms:modified>
  <dc:title>There Is Only One</dc:title>
  <dc:description>From http://www.thousandtongues.org/songs/modernhymns/there-is-only-one</dc:description>
  <dc:subject>Lyrics Presentation</dc:subject>
  <cp:keywords/>
  <cp:category/>
</cp:coreProperties>
</file>