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 standalone="yes"?>
<Relationships xmlns="http://schemas.openxmlformats.org/package/2006/relationships">
 <Relationship Id="rId3" Type="http://schemas.openxmlformats.org/officeDocument/2006/relationships/extended-properties" Target="docProps/app.xml"/>
 <Relationship Id="rId2" Type="http://schemas.openxmlformats.org/package/2006/relationships/metadata/core-properties" Target="docProps/core.xml"/>
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/>
  <p:notesSz cx="6858000" cy="9144000"/>
</p:presentation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/>
 <Relationship Id="rId2" Type="http://schemas.openxmlformats.org/officeDocument/2006/relationships/theme" Target="theme/theme1.xml"/>
 <Relationship Id="rId3" Type="http://schemas.openxmlformats.org/officeDocument/2006/relationships/slide" Target="slides/slide1.xml"/>
 <Relationship Id="rId4" Type="http://schemas.openxmlformats.org/officeDocument/2006/relationships/slide" Target="slides/slide2.xml"/>
 <Relationship Id="rId5" Type="http://schemas.openxmlformats.org/officeDocument/2006/relationships/slide" Target="slides/slide3.xml"/>
 <Relationship Id="rId6" Type="http://schemas.openxmlformats.org/officeDocument/2006/relationships/slide" Target="slides/slide4.xml"/>
 <Relationship Id="rId7" Type="http://schemas.openxmlformats.org/officeDocument/2006/relationships/slide" Target="slides/slide5.xml"/>
 <Relationship Id="rId8" Type="http://schemas.openxmlformats.org/officeDocument/2006/relationships/slide" Target="slides/slide6.xml"/>
</Relationships>

</file>

<file path=ppt/slideLayouts/_rels/slideLayout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1.xml"/>
 <Relationship Id="rId2" Type="http://schemas.openxmlformats.org/officeDocument/2006/relationships/slideLayout" Target="../slideLayouts/slideLayout2.xml"/>
 <Relationship Id="rId3" Type="http://schemas.openxmlformats.org/officeDocument/2006/relationships/slideLayout" Target="../slideLayouts/slideLayout3.xml"/>
 <Relationship Id="rId4" Type="http://schemas.openxmlformats.org/officeDocument/2006/relationships/slideLayout" Target="../slideLayouts/slideLayout4.xml"/>
 <Relationship Id="rId5" Type="http://schemas.openxmlformats.org/officeDocument/2006/relationships/slideLayout" Target="../slideLayouts/slideLayout5.xml"/>
 <Relationship Id="rId6" Type="http://schemas.openxmlformats.org/officeDocument/2006/relationships/slideLayout" Target="../slideLayouts/slideLayout6.xml"/>
 <Relationship Id="rId7" Type="http://schemas.openxmlformats.org/officeDocument/2006/relationships/slideLayout" Target="../slideLayouts/slideLayout7.xml"/>
 <Relationship Id="rId8" Type="http://schemas.openxmlformats.org/officeDocument/2006/relationships/slideLayout" Target="../slideLayouts/slideLayout8.xml"/>
 <Relationship Id="rId9" Type="http://schemas.openxmlformats.org/officeDocument/2006/relationships/slideLayout" Target="../slideLayouts/slideLayout9.xml"/>
 <Relationship Id="rId10" Type="http://schemas.openxmlformats.org/officeDocument/2006/relationships/slideLayout" Target="../slideLayouts/slideLayout10.xml"/>
 <Relationship Id="rId11" Type="http://schemas.openxmlformats.org/officeDocument/2006/relationships/slideLayout" Target="../slideLayouts/slideLayout11.xml"/>
 <Relationship Id="rId1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dk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&lt;#&gt;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2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3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4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5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6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Come, Holy Spirit, Come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&amp; Music by David L. Ward. Based in part on a hymn by Joseph Hart (1725-1807). 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2008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Come, Holy Spirit, come,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let Your light arise;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Dispel the sorrow from our minds,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darkness from our eyes.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Convince us of our sin,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then lead to Jesus’ blood,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to our wand’ring view reveal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secret love of God.</a:t>
            </a:r>
            <a:b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Come, Holy Spirit, Come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&amp; Music by David L. Ward. Based in part on a hymn by Joseph Hart (1725-1807). 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2008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Come, Holy Spirit, come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melt our frozen hearts;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Your pow&amp;#146;r alone can pour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fresh life on ev'ry part.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So come and make us whole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sanctify our souls,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Come, Holy Spirit, come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shine your light!</a:t>
            </a:r>
            <a:b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Come, Holy Spirit, Come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&amp; Music by David L. Ward. Based in part on a hymn by Joseph Hart (1725-1807). 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2008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Enlarge our stingy hearts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move us toward the poor,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Then may our gifts and deeds reveal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source of mercy’s store;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give them ears to hear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message of the cross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For Jesus came to seek and save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needy and the lost.</a:t>
            </a:r>
            <a:b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Come, Holy Spirit, Come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&amp; Music by David L. Ward. Based in part on a hymn by Joseph Hart (1725-1807). 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2008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Come, Holy Spirit, come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melt our frozen hearts;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Your pow&amp;#146;r alone can pour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fresh life on ev'ry part.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So come and make us whole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sanctify our souls,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Come, Holy Spirit, come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shine your light!</a:t>
            </a:r>
            <a:b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Come, Holy Spirit, Come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&amp; Music by David L. Ward. Based in part on a hymn by Joseph Hart (1725-1807). 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2008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Come, to the nations bring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Your Christ-exalting rays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turn our prayers to win their hearts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into their songs of praise;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Our plans, and hopes, and tears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see the lost repent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Can never change one sinner’s heart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until Your light is sent.</a:t>
            </a:r>
            <a:b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Come, Holy Spirit, Come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&amp; Music by David L. Ward. Based in part on a hymn by Joseph Hart (1725-1807). 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2008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Come, Holy Spirit, come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melt our frozen hearts;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Your pow&amp;#146;r alone can pour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fresh life on ev'ry part.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So come and make us whole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sanctify our souls,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Come, Holy Spirit, come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shine your light!</a:t>
            </a:r>
            <a:b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Thousand Tongues</dc:creator>
  <cp:lastModifiedBy>Unknown Creator</cp:lastModifiedBy>
  <dcterms:created xsi:type="dcterms:W3CDTF">2026-07-17T18:18:28-04:00</dcterms:created>
  <dcterms:modified xsi:type="dcterms:W3CDTF">2026-07-17T18:18:28-04:00</dcterms:modified>
  <dc:title>Come, Holy Spirit, Come</dc:title>
  <dc:description>From http://www.thousandtongues.org/songs/updatedhymns/come-holy-spirit-come</dc:description>
  <dc:subject>Lyrics Presentation</dc:subject>
  <cp:keywords/>
  <cp:category/>
</cp:coreProperties>
</file>