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confess our many faults,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great our guilt has been!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thoughts were vain and full of pride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our lives were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praise our God, forever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Forever love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turns our feet from dangerous ways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folly, sin, and shame.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raised us from the depths of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gates of gaping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fixed our standing more secure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'twas before we fell.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arms of everlasting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our souls He placed;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 the Rock of Ages set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slippery footsteps fast.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grace, by Your sov'reign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death which long before was planned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can come before Your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Your presence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not by works of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our own hands have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we are saved by sovereign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Abounding through His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from the mercy of our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our hopes begin;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by the water and the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souls are washed from sin.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grace, by Your sov'reign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death which long before was planned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can come before Your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Your presence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through the purchase of His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hung upon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is sent down to breathe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such dry bones as 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Raised from the dead, we live anew;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justified by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appear in glory too,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see our Father's face.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It's All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Adaptation and new lyrics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grace, by Your sov'reign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death which long before was planned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can come before Your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Your presence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It's all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2026-09-03T04:08:57-04:00</dcterms:created>
  <dcterms:modified xsi:type="dcterms:W3CDTF">2026-09-03T04:08:57-04:00</dcterms:modified>
  <dc:title>It's All of Grace</dc:title>
  <dc:description>From http://www.thousandtongues.org/songs/updatedhymns/its_all_of_grace</dc:description>
  <dc:subject>Lyrics Presentation</dc:subject>
  <cp:keywords/>
  <cp:category/>
</cp:coreProperties>
</file>