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how I love Your law, my Teacher every day: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all the woes of life, my wisdom and my stay.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understanding broad expands my willing mind: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far beyond all else that in this world I find.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lamp to guide my feet, a light upon my way: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perfect Word will I, with all my heart, obey.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the words of God, revealing from above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views of things divine, such grace, and power, and love.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lamp to guide my feet, a light upon my way: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perfect Word will I, with all my heart, obey.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dangers and in trials, its promises I prove;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Hold fast its counsels sure with gratitude and love.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A Lamp to Guide My Feet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from the Evangelical Psalter. Music by David L. Ward. Based on Psalm 119:97-112.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lamp to guide my feet, a light upon my way: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perfect Word will I, with all my heart, obey.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2026-09-03T04:12:42-04:00</dcterms:created>
  <dcterms:modified xsi:type="dcterms:W3CDTF">2026-09-03T04:12:42-04:00</dcterms:modified>
  <dc:title>A Lamp to Guide My Feet</dc:title>
  <dc:description>From http://www.thousandtongues.org/songs/updatedhymns/a_lamp_to_guide_my_feet</dc:description>
  <dc:subject>Lyrics Presentation</dc:subject>
  <cp:keywords/>
  <cp:category/>
</cp:coreProperties>
</file>