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 <Relationship Id="rId11" Type="http://schemas.openxmlformats.org/officeDocument/2006/relationships/slide" Target="slides/slide9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9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Ever, Only, all for Thee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Frances R. Havergal (1836-79).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Take my life and let it be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Consecrated, Lord, to Thee: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Take my moments and my days,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them flow in ceaseless praise,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them flow in ceaseless praise.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Ever, Only, all for Thee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Frances R. Havergal (1836-79).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Take my hands, and let them move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At the impulse of Thy love: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Take my feet and let them be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Swift and beautiful for Thee,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Swift and beautiful for Thee.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Ever, Only, all for Thee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Frances R. Havergal (1836-79).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Take my love; my Lord, I pour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At Your feet it's treasure store: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Take myself, and I will be,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Ever, only, all, all for Thee!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Ever, Only, all for Thee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Frances R. Havergal (1836-79).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Take my voice and let me sing,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Always, only, for my King: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Take my lips, and let them be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Filled with messages from Thee,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Filled with messages from Thee.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Ever, Only, all for Thee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Frances R. Havergal (1836-79).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Take my love; my Lord, I pour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At Your feet it's treasure store: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Take myself, and I will be,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Ever, only, all, all for Thee!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Ever, Only, all for Thee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Frances R. Havergal (1836-79).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Take my silver and my gold;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Not a mite would I withhold: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Take my intellect, and use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Every pow'r as Thou shalt choose,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Every pow'r as Thou shalt choose.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Ever, Only, all for Thee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Frances R. Havergal (1836-79).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Take my love; my Lord, I pour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At Your feet it's treasure store: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Take myself, and I will be,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Ever, only, all, all for Thee!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Ever, Only, all for Thee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Frances R. Havergal (1836-79).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Take my will, and make it Thine;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shall be no longer mine: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Take my heart, it is Thine own;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shall be Thy royal throne,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shall be Thy royal throne.</a:t>
            </a:r>
            <a:b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Ever, Only, all for Thee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Frances R. Havergal (1836-79).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Take my love; my Lord, I pour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At Your feet it's treasure store: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Take myself, and I will be,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Ever, only, all, all for Thee!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2026-09-03T04:15:32-04:00</dcterms:created>
  <dcterms:modified xsi:type="dcterms:W3CDTF">2026-09-03T04:15:32-04:00</dcterms:modified>
  <dc:title>Ever, Only, all for Thee</dc:title>
  <dc:description>From http://www.thousandtongues.org/songs/updatedhymns/ever_only_all_for_thee</dc:description>
  <dc:subject>Lyrics Presentation</dc:subject>
  <cp:keywords/>
  <cp:category/>
</cp:coreProperties>
</file>