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Enjoy Your Name Forever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R.W. Glenn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thank You Lord according to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perfect righteousness.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so we bring our praise to You;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most high we bless.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Enjoy Your Name Forever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R.W. Glenn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Lord Our God You only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Can satisfy our souls.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as the deer pants for the brook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yearn for Your repose.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Enjoy Your Name Forever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R.W. Glenn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let all who find rest in You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Enjoy Your name forever.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bless all who love You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surround them with Your shield.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Enjoy Your Name Forever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R.W. Glenn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Holy One of Israel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Whose promises can't fail;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people will turn back to You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cease to weep and wail.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Enjoy Your Name Forever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R.W. Glenn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let all who find rest in You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Enjoy Your name forever.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bless all who love You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surround them with Your shield.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Enjoy Your Name Forever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R.W. Glenn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God, You are the Righteous Judge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cannot look on sin.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in Your love for Your dear Son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cleanse us from within.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Enjoy Your Name Forever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R.W. Glenn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let all who find rest in You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Enjoy Your name forever.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bless all who love You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surround them with Your shield.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2026-09-03T04:15:31-04:00</dcterms:created>
  <dcterms:modified xsi:type="dcterms:W3CDTF">2026-09-03T04:15:31-04:00</dcterms:modified>
  <dc:title>Enjoy Your Name Forever</dc:title>
  <dc:description>From http://www.thousandtongues.org/songs/modernhymns/enjoy_your_name_forever</dc:description>
  <dc:subject>Lyrics Presentation</dc:subject>
  <cp:keywords/>
  <cp:category/>
</cp:coreProperties>
</file>