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Have a Dad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Text: David L. Ward, (c) 2011 ThousandTongues.org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LONDONDERRY AIR (Public Domain), Arr. David Ward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have a Dad whose love is free and boundless,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gave me life and cared for ev'ry need.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never ceased to show His lovingkindness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I disowned His name in thought and deed.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Yet He remained so patient in my wand'ring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drew me back with tender, sov'reign grace,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 open-armed He ran to meet me, weeping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see His precious child before Him face to face.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Have a Dad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Text: David L. Ward, (c) 2011 ThousandTongues.org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LONDONDERRY AIR (Public Domain), Arr. David Ward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have a Dad who gave His own beloved,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me, the child who had renounced His name,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suffer at my hands a cruel bloodshed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 conquer death and rise to glorious fame.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took my death and endless life He gave me;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need no longer fear the mighty grave: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Born and adopted back into His fam'ly‚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 child, an heir, a brother, nevermore a slave.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Have a Dad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Text: David L. Ward, (c) 2011 ThousandTongues.org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LONDONDERRY AIR (Public Domain), Arr. David Ward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have a Dad who pledged to never leave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Yet in the dark I fear to lose His hand;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If by His pow'r He ransomed and received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 by His strength, in life or death I’ll stand.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comforts me when I am sad and fearful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leads me to my Savior's precious side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Where I will rest, rejoice, and ever marvel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have a Dad in whom my heart is satisfied.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2026-07-17T19:51:15-04:00</dcterms:created>
  <dcterms:modified xsi:type="dcterms:W3CDTF">2026-07-17T19:51:15-04:00</dcterms:modified>
  <dc:title>I Have a Dad</dc:title>
  <dc:description>From http://www.thousandtongues.org/songs/hymntexts/i-have-a-dad</dc:description>
  <dc:subject>Lyrics Presentation</dc:subject>
  <cp:keywords/>
  <cp:category/>
</cp:coreProperties>
</file>