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Though I Was a Child of Darkness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and music 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2007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I was a child of darkness,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Slave to sin, wholly depraved,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By His grace and for His glory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has called me to be saved.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in mercy, through His Spirit,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Caused me to be born again,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Born to turn from sin to Jesus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to find my rest in Him.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Though I Was a Child of Darkness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and music 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2007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Is there any greater comfort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Than to know this sov’reign Friend?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ordained my true repentance,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shall keep me to the end.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Should this sinful world or Satan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their lies and pow’r besiege,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stand upon His promise,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Knowing He has chosen me.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Though I Was a Child of Darkness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and music 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2007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This should cause us to be humble,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When we see our helpless state;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without His sov’reign kindness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would meet a dreadful fate.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O, to know such lovingkindness: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Freely given, undeserved,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Moves us now to preach the Gospel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Until ev’ry land has heard.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Though I Was a Child of Darkness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and music 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2007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4: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fulfill His great commission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This assurance must be known: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elect from ev’ry nation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Will surround the Savior’s throne.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We find strength to preach the Gospel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this truth our Savior told,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although His sheep are scattered,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will bring them to His fold.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Though I Was a Child of Darkness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and music 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2007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5: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us lift our songs to praise Him!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Give Him glory, for He reigns!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No! This world and all its kingdoms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Cannot thwart what He ordains.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O! What peace to know our Maker,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who set the heavens' span.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who granted us salvation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Shall uphold us in His hand.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2026-07-17T18:43:19-04:00</dcterms:created>
  <dcterms:modified xsi:type="dcterms:W3CDTF">2026-07-17T18:43:19-04:00</dcterms:modified>
  <dc:title>Though I Was a Child of Darkness</dc:title>
  <dc:description>From http://www.thousandtongues.org/songs/modernhymns/though-i-was-a-child-of-darkness</dc:description>
  <dc:subject>Lyrics Presentation</dc:subject>
  <cp:keywords/>
  <cp:category/>
</cp:coreProperties>
</file>