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hope is built on nothing less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 Jesus' blood and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dare not trust the sweetest frame,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wholly lean on Jesus' Name.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Christ, the solid Rock, I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darkness veils His lovely face,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on His unchanging grace;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every high and stormy gale,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anchor holds within the veil.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Christ, the solid Rock, I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oath, His covenant, His blood,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Support me in the whelming flood;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all around my soul gives 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then is all my Hope and Stay.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Christ, the solid Rock, I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He shall come with trumpet sound,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may I then in Him be found;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Dressed in His righteousness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Faultless to stand before the throne.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Solid Rock (Gospel Feel)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Words: Edward Mote, Melody: William Bradbury (SOLID ROCK)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Arrangement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Harmonization: (c) 2009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Refrain: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Christ, the solid Rock, I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other ground is sinking sand.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2024-05-01T04:37:59-04:00</dcterms:created>
  <dcterms:modified xsi:type="dcterms:W3CDTF">2024-05-01T04:37:59-04:00</dcterms:modified>
  <dc:title>The Solid Rock (Gospel Feel)</dc:title>
  <dc:description>From http://www.thousandtongues.org/songs/hymnarrangements/the-solid-rock-gospel-feel</dc:description>
  <dc:subject>Lyrics Presentation</dc:subject>
  <cp:keywords/>
  <cp:category/>
</cp:coreProperties>
</file>