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 <Relationship Id="rId10" Type="http://schemas.openxmlformats.org/officeDocument/2006/relationships/slide" Target="slides/slide8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8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God of Mercy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Medley (1738-99)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You I come, a sinner poor,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wait for mercy at Your door;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For, Lord, I've nowhere else to flee;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God, be merciful to me!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God of Mercy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Medley (1738-99)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of mercy, hear my cry,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have nowhere else to fly.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my hope is in Jesus;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of mercy, in You I trust.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God of Mercy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Medley (1738-99)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You I come, a sinner weak,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Scarce knowing how to pray or speak;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From fear and weakness set me free: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God, be merciful to me!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God of Mercy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Medley (1738-99)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of mercy, hear my cry,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have nowhere else to fly.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my hope is in Jesus;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of mercy, in You I trust.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God of Mercy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Medley (1738-99)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You I come, a sinner vile,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Upon me, Lord, be pleased to smile.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Mercy alone I make my plea: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God, be merciful to me!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God of Mercy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Medley (1738-99)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of mercy, hear my cry,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have nowhere else to fly.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my hope is in Jesus;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of mercy, in You I trust.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God of Mercy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Medley (1738-99)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You I come, a sinner lost,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Having no worth in which to trust;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where You are, Lord, let me be: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 God, be merciful to me!</a:t>
            </a:r>
            <a:b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God of Mercy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Medley (1738-99) and David Ward. Music by David L.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of mercy, hear my cry,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have nowhere else to fly.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All my hope is in Jesus;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God of mercy, in You I trust.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2026-09-04T07:29:40-04:00</dcterms:created>
  <dcterms:modified xsi:type="dcterms:W3CDTF">2026-09-04T07:29:40-04:00</dcterms:modified>
  <dc:title>God of Mercy</dc:title>
  <dc:description>From http://www.thousandtongues.org/songs/updatedhymns/god_of_mercy</dc:description>
  <dc:subject>Lyrics Presentation</dc:subject>
  <cp:keywords/>
  <cp:category/>
</cp:coreProperties>
</file>