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song is love unknown, my Savior's love to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to the loveless shown that they might lovely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who am I that for my sake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Lord should take frail flesh, and die?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my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whose sweet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all my days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gladly spend.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came from his blest throne salvation to bestow,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men made strange, and none the longed-for Christ would know.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O my friend, my friend indeed,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at my need his life did spend.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my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whose sweet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all my days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gladly spend.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life no house, no home my Lord on earth might have;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death no friendly tomb but what a stranger gave.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may I say? Heaven was his home;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mine the tomb wherein he lay.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my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whose sweet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all my days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gladly spend.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was loss,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was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what he showed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on the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my friend...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My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Crossman (1624-1683)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my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whose sweet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all my days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gladly spend.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2026-09-03T03:27:42-04:00</dcterms:created>
  <dcterms:modified xsi:type="dcterms:W3CDTF">2026-09-03T03:27:42-04:00</dcterms:modified>
  <dc:title>This is My Friend</dc:title>
  <dc:description>From http://www.thousandtongues.org/songs/updatedhymns/this_is_my_friend</dc:description>
  <dc:subject>Lyrics Presentation</dc:subject>
  <cp:keywords/>
  <cp:category/>
</cp:coreProperties>
</file>