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Mighty One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Mighty One, the Lord, has stirred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summons all the earth;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heavens shout His righteousness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all-surpassing worth.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"What right have you to claim my Law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vain religious cries?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you who have forgotten me-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judgment shall arise."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Mighty One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 mortal dare approach the throne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Him who dwells in light;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Such holy majesty abounds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angels veil their sight.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Should rebels such as us presume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Upon His leniency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hope that when the judgment comes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 Father's smile to see?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Mighty One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God's eternal love declared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 fierce and holy war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Upon the justice I deserved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favor to restore.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Christ took my unrighteousness,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Was punished in my place,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won my right to one day see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Father's smiling face.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Mighty One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Behold, the day of vengeance nears-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wrath of God shall come;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man will hide and quake in fear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shall not be undone;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lo- the One who leads this charge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Will rush to my defense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shield me from the final war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His own righteousness.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2026-09-01T00:29:22-04:00</dcterms:created>
  <dcterms:modified xsi:type="dcterms:W3CDTF">2026-09-01T00:29:22-04:00</dcterms:modified>
  <dc:title>The Mighty One</dc:title>
  <dc:description>From http://www.thousandtongues.org/songs/modernhymns/the-mighty-one</dc:description>
  <dc:subject>Lyrics Presentation</dc:subject>
  <cp:keywords/>
  <cp:category/>
</cp:coreProperties>
</file>