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Trustingly, Trustingly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Manicotti Music. Admin by ThousandTongues.org.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Trustingly, trustingly,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to Thee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I: Lord, lovingly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Thou to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shall I lovingly,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shall I?joyfully,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 here with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 here with Thee.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Trustingly, Trustingly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Manicotti Music. Admin by ThousandTongues.org.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Peacefully, peacefully,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 I with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Lord, Thou 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All, all to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Peace Thou hast left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peace hast given 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it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it be.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Trustingly, Trustingly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Manicotti Music. Admin by ThousandTongues.org.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Whom but Thyself, O Lord!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Have I above?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have I left on earth?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Thy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then, O Saviour! come: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then, O Spirit!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Heavenly Dove,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Heavenly Dove.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Trustingly, Trustingly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Manicotti Music. Admin by ThousandTongues.org.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Joyfully, joyfully,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Pass I along,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Eager to work for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Earnest and strong.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is for service true,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is for battle too;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is for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is for song.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Trustingly, Trustingly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Horatius Bonar (1808-89).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Manicotti Music. Admin by ThousandTongues.org.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Hopefully, hopefully,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Onward I go,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Cheerfully, cheerfully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Meet I the foe.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Crowns are awaiting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Glory prepared for 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Joys overflow,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Joys overflow.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2026-08-09T04:54:32-04:00</dcterms:created>
  <dcterms:modified xsi:type="dcterms:W3CDTF">2026-08-09T04:54:32-04:00</dcterms:modified>
  <dc:title>Trustingly, Trustingly</dc:title>
  <dc:description>From http://www.thousandtongues.org/songs/updatedhymns/trustingly-trustingly</dc:description>
  <dc:subject>Lyrics Presentation</dc:subject>
  <cp:keywords/>
  <cp:category/>
</cp:coreProperties>
</file>