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Redeemed from guilt, redeemed from fears,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 restored, and gone my tears,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can I say, or even 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gifts in love You daily bring?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Spirit, Lord, to me impart!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Expand, and raise, and fill my heart;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may my life begin to show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Honor to You for all that I owe.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can I do, so poor, so weak,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from Your hands new blessings seek?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heart to feel my mercies more,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soul to know whom I adore.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Spirit, Lord, to me impart!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Expand, and raise, and fill my heart;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may my life begin to show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Honor to You for all that I owe.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teach me at Your feet to fall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yield to You my life, my 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Your saints my debt to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live and die to You alone!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That I Owe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 (1793-1847).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Spirit, Lord, to me impart!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Expand, and raise, and fill my heart;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may my life begin to show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Honor to You for all that I owe.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2026-09-03T04:16:47-04:00</dcterms:created>
  <dcterms:modified xsi:type="dcterms:W3CDTF">2026-09-03T04:16:47-04:00</dcterms:modified>
  <dc:title>All That I Owe</dc:title>
  <dc:description>From http://www.thousandtongues.org/songs/updatedhymns/all_that_i_owe</dc:description>
  <dc:subject>Lyrics Presentation</dc:subject>
  <cp:keywords/>
  <cp:category/>
</cp:coreProperties>
</file>