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Again I Say,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Rejoice! the Lord is King: Your Lord and King adore;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Men give thanks and sing, And triumph evermore.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the Savior reigns, The God of Truth and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had purged our stains, He took His seat above.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Again I Say,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your heart, lift up your voice: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Rejoice; again I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your heart, lift up your voice: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Rejoice; again I say, rejoice.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Again I Say,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sits at God's right hand, Till all His foes submit,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bow to His command, And fall before His feet.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 in glorious hope: Christ, the Judge, shall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 His servants up To their eternal home.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Again I Say,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your heart, lift up your voice: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Rejoice; again I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your heart, lift up your voice: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Rejoice; again I say, rejoice.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2026-09-04T07:29:20-04:00</dcterms:created>
  <dcterms:modified xsi:type="dcterms:W3CDTF">2026-09-04T07:29:20-04:00</dcterms:modified>
  <dc:title>Again I Say, Rejoice</dc:title>
  <dc:description>From http://www.thousandtongues.org/songs/updatedhymns/again_i_say_rejoice</dc:description>
  <dc:subject>Lyrics Presentation</dc:subject>
  <cp:keywords/>
  <cp:category/>
</cp:coreProperties>
</file>