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Never Let Me Go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2018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I'm lonely and have no one,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be my friend.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I'm fearful and in danger,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be my shield.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Never Let Me Go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2018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I've wandered and can't find you,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be my guide.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I've hurt you and shame surrounds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cover me.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Never Let Me Go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2018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Jesus,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and take my hand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hold me close;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Never let me go.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Never Let Me Go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2018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I'm fainting and exhausted,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be my strength.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I'm ruined and have nothing,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be my prize.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Never Let Me Go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2018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Jesus,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and take my hand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hold me close;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Never let me go.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Never Let Me Go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2018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4: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I'm sinking into darkness,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be my rock.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I'm finished and life is slipping,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welcome me.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Never Let Me Go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2018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Jesus,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and take my hand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hold me close;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Never let me go.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2026-09-02T03:00:54-04:00</dcterms:created>
  <dcterms:modified xsi:type="dcterms:W3CDTF">2026-09-02T03:00:54-04:00</dcterms:modified>
  <dc:title>Never Let Me Go</dc:title>
  <dc:description>From http://www.thousandtongues.org/songs/modernhymns/never-let-me-go</dc:description>
  <dc:subject>Lyrics Presentation</dc:subject>
  <cp:keywords/>
  <cp:category/>
</cp:coreProperties>
</file>