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Family Worship Hymn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David L. Ward, (c) 2007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HE LEADETH ME, Wil­liam B. Brad­bu­ry (1864)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 to whom all praise is due,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family bows to worship You;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trust in Jesus' work alone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come before Your holy throne.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Holy Spirit, now subdue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that distracts our hearts from You;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Endear us to our glorious King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now we read, and pray, and sing!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2026-08-02T23:36:38-04:00</dcterms:created>
  <dcterms:modified xsi:type="dcterms:W3CDTF">2026-08-02T23:36:38-04:00</dcterms:modified>
  <dc:title>Family Worship Hymn</dc:title>
  <dc:description>From http://www.thousandtongues.org/songs/hymntexts/family-worship-hymn</dc:description>
  <dc:subject>Lyrics Presentation</dc:subject>
  <cp:keywords/>
  <cp:category/>
</cp:coreProperties>
</file>