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I Am Yours Forever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M.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the dawn of hope seems distant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Like a polar, winter night,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look to Jesus' brilliance-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will be my lasting light.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my thirst and in my hunger,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the world has left me bare,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taste of Calvary's wonder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Which my Savior has prepared.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I Am Yours Forever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M.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the door of true repentance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Is concealed by unbelief,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will lead me to the entrance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Where I find eternal peace.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obedience turns to ashes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trust and not resign;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Fruit shall bud upon the branches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my Savior is the vine.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I Am Yours Forever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M.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 wandered from His pasture,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 left the ninety-nine;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He, my Shepherd and my Master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Laid aside His life for mine.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the hour of bitter weeping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At the tomb of dearest friends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hear the Savior calling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"Rise to gladness without end."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2026-07-17T16:57:40-04:00</dcterms:created>
  <dcterms:modified xsi:type="dcterms:W3CDTF">2026-07-17T16:57:40-04:00</dcterms:modified>
  <dc:title>Jesus, I Am Yours Forever</dc:title>
  <dc:description>From http://www.thousandtongues.org/songs/modernhymns/jesus-i-am-yours-forever</dc:description>
  <dc:subject>Lyrics Presentation</dc:subject>
  <cp:keywords/>
  <cp:category/>
</cp:coreProperties>
</file>